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69" r:id="rId3"/>
    <p:sldId id="266" r:id="rId4"/>
    <p:sldId id="268" r:id="rId5"/>
    <p:sldId id="267" r:id="rId6"/>
    <p:sldId id="265" r:id="rId7"/>
    <p:sldId id="264" r:id="rId8"/>
    <p:sldId id="263" r:id="rId9"/>
    <p:sldId id="259" r:id="rId10"/>
    <p:sldId id="258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A7"/>
    <a:srgbClr val="009E73"/>
    <a:srgbClr val="119F79"/>
    <a:srgbClr val="C979A6"/>
    <a:srgbClr val="219B7A"/>
    <a:srgbClr val="D08AB1"/>
    <a:srgbClr val="E59D00"/>
    <a:srgbClr val="F8766D"/>
    <a:srgbClr val="00BFC4"/>
    <a:srgbClr val="FBB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2DC05-4594-4EA8-B443-0B103181C78D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81BC5-9DCF-41AB-91AE-FD1D0333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29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87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XX. The x-axis is the root mean square from </a:t>
            </a:r>
            <a:r>
              <a:rPr lang="en-CA" dirty="0" err="1"/>
              <a:t>pracma</a:t>
            </a:r>
            <a:r>
              <a:rPr lang="en-CA" dirty="0"/>
              <a:t>::</a:t>
            </a:r>
            <a:r>
              <a:rPr lang="en-CA" dirty="0" err="1"/>
              <a:t>circlefit</a:t>
            </a:r>
            <a:r>
              <a:rPr lang="en-CA" dirty="0"/>
              <a:t>(). Values closer to zero are closer to circles. The y-axis is the residuals from the correlation between total curvature and the inverse radius. The greater the residuals, the more that the two metrics </a:t>
            </a:r>
            <a:r>
              <a:rPr lang="en-CA"/>
              <a:t>are discordant.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40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local curvature. The top row illustrates polynomial curves fitted to three nectar spurs. The bottom row illustrates point-wise curvature for each polynomial. By visual inspection, K_1_8_1 does not appear to be less curved than the proceeding specimens. However, an analysis of curvature reveals local ‘flat spots’ that impact total curvature.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922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451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88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655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3DB3-8CE9-45F0-BC19-97D95508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EB486-32C4-401A-AC41-C64643FF3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20BA-22FE-4FD1-B69E-20E27A64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CFD7-2C7F-43A7-8EAB-B35CCF17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9DCD5-2671-4E2F-B8D3-93202BF5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10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A26C-165A-4FAE-A1B3-24A900E4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E215C-FBBD-4141-A707-EAC0F9ADE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47ED-8C31-41B9-95E4-BD1D0459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E917-5D7E-44B5-8B66-7ED82414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9D24-F075-4714-AB4D-79ECAD28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73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ADFD9-10D7-47EC-A82D-1C1CE0A90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4022A-D785-4DF2-A502-3EF144626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BCA9-4F72-4AC5-9FCC-0091EA41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2F6D4-6D2D-491F-9D67-C704B1C3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6995-DB3C-4FFF-B154-798484AC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17AE-9F9A-4410-8F8F-B231DFC2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793-CE76-4CD6-B2B7-AF38CF0D2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CD5E5-500C-493A-85E8-8B9A6F21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567A-7CA2-4098-B725-AE10390A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4534A-1BA9-4F7E-B6C5-4E209B2F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145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9DA2-2C57-4F04-A9FC-3E2DE511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2A512-1164-460D-AC0E-8AA9E76CA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CB08-2EDB-49DC-8C4F-68142097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E375-D214-4A1B-B641-9643765B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A87C-7006-4F66-996A-06D71FAF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6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BF17-AFC8-4ADB-BFF2-C82727D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6CEC-4375-44A9-B3FA-E8ADDC54C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B6D1F-11A5-4153-A941-86438DFE0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D0883-1353-4E86-A436-846C24C8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9308F-7AD4-4343-BE75-EC3A49C7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F98C9-D745-49A0-BD29-82A5E01F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699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146A-8871-404E-9F3F-AFEC6133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5C1F9-0E29-49A0-993B-E9C2BBB9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DB547-8C6E-41C8-9877-1ADA6F857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243B5-B13A-4269-9689-27915A8D4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158F-B42C-4ADA-9241-52C47556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02908-4D3E-4C90-A96D-5CC800CA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CBB34-D494-45ED-B287-EC3C7C9C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0DFE7-5B61-49D8-9849-4B1498CF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77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396D-E7BC-41D1-9D42-3D4B4CCD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7A70E-3999-4B4E-831E-59291E27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E3C03-AF73-440F-BA3A-DB43D9AA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7B85A-A274-4BBA-8FA1-118C0A62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00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DB5BF-EDE2-43F7-96B9-AE8F26BA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78063-22AA-497E-8618-2163B597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DA101-17C0-4303-AEDE-1F50B75D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2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340A-2B8D-42C5-81F7-5653702B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4FBF-19DD-47F2-89EF-931F39A2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6FE7C-CC74-4386-9AE8-A69E5F5AA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4A909-D6AA-46A4-8551-41AE1412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DD6E7-9FB7-4624-8F09-AADFF7CD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8EDA7-473F-4D4B-BFEC-59DDDB94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09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3DD0-727D-41B6-9512-9E42605C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5DF648-CEEC-4A50-B7B1-FD9ED934E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CDF06-47AA-4AC6-A7B4-C549969A1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D5A0-5482-4969-B9E5-855454ED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F523-11EC-453E-BC02-9EF5C387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9CB7F-F723-4377-8ACB-637DAC4A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25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3A041-4F0A-404B-911D-9B4472D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FDAA9-F687-4F13-B09C-DC27961F4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A12D-244E-499F-AB00-8D5938A47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774F3-F26D-4A92-95C0-4A6EAE40FC08}" type="datetimeFigureOut">
              <a:rPr lang="en-CA" smtClean="0"/>
              <a:t>2021-01-12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23236-EC84-4432-B282-990AEEFC9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AD80-9CE2-4BB2-A1A5-0E20A3A3C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711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E56B3-FC0E-44B4-A29B-2A358DF59054}"/>
                  </a:ext>
                </a:extLst>
              </p:cNvPr>
              <p:cNvSpPr txBox="1"/>
              <p:nvPr/>
            </p:nvSpPr>
            <p:spPr>
              <a:xfrm>
                <a:off x="8620212" y="1732897"/>
                <a:ext cx="4693446" cy="602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90 -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180 - 2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180 -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</a:p>
              <a:p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CA" sz="2800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CA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l-G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2800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CA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CA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CA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CA" sz="28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CA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CA" sz="28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den>
                    </m:f>
                    <m:r>
                      <a:rPr lang="en-CA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E56B3-FC0E-44B4-A29B-2A358DF59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12" y="1732897"/>
                <a:ext cx="4693446" cy="6027932"/>
              </a:xfrm>
              <a:prstGeom prst="rect">
                <a:avLst/>
              </a:prstGeom>
              <a:blipFill>
                <a:blip r:embed="rId5"/>
                <a:stretch>
                  <a:fillRect l="-2597" t="-10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3259245">
            <a:off x="6838758" y="445073"/>
            <a:ext cx="3082529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CCD918-34D8-4014-84D2-6679CD566141}"/>
              </a:ext>
            </a:extLst>
          </p:cNvPr>
          <p:cNvSpPr/>
          <p:nvPr/>
        </p:nvSpPr>
        <p:spPr>
          <a:xfrm>
            <a:off x="10241240" y="706765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9984984" y="2853432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01870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B3A653-2B38-450E-A10A-0EE315BF9B1B}"/>
              </a:ext>
            </a:extLst>
          </p:cNvPr>
          <p:cNvCxnSpPr>
            <a:cxnSpLocks/>
          </p:cNvCxnSpPr>
          <p:nvPr/>
        </p:nvCxnSpPr>
        <p:spPr>
          <a:xfrm flipV="1">
            <a:off x="8162329" y="180668"/>
            <a:ext cx="2211772" cy="95887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F5ADD2-BC73-4634-9B96-C8DB0E8A817D}"/>
              </a:ext>
            </a:extLst>
          </p:cNvPr>
          <p:cNvCxnSpPr>
            <a:cxnSpLocks/>
          </p:cNvCxnSpPr>
          <p:nvPr/>
        </p:nvCxnSpPr>
        <p:spPr>
          <a:xfrm>
            <a:off x="8213261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41D5B3-A567-4D2B-92AC-EB651A53ADD1}"/>
              </a:ext>
            </a:extLst>
          </p:cNvPr>
          <p:cNvSpPr txBox="1"/>
          <p:nvPr/>
        </p:nvSpPr>
        <p:spPr>
          <a:xfrm>
            <a:off x="8593682" y="985990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2873735" y="2056451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6FF45E-77D8-499C-BB47-9F7267D67EA4}"/>
              </a:ext>
            </a:extLst>
          </p:cNvPr>
          <p:cNvSpPr/>
          <p:nvPr/>
        </p:nvSpPr>
        <p:spPr>
          <a:xfrm>
            <a:off x="8562412" y="2032739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991926-537B-451C-AB19-AD4AFCB284AD}"/>
              </a:ext>
            </a:extLst>
          </p:cNvPr>
          <p:cNvCxnSpPr>
            <a:cxnSpLocks/>
          </p:cNvCxnSpPr>
          <p:nvPr/>
        </p:nvCxnSpPr>
        <p:spPr>
          <a:xfrm flipV="1">
            <a:off x="9342959" y="1371445"/>
            <a:ext cx="745143" cy="75217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D2B7E4B-81D8-4E1A-ABE1-A31C388260FD}"/>
              </a:ext>
            </a:extLst>
          </p:cNvPr>
          <p:cNvSpPr/>
          <p:nvPr/>
        </p:nvSpPr>
        <p:spPr>
          <a:xfrm>
            <a:off x="9600686" y="1564758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2679EA-4AF4-4B33-8D93-504204B0B748}"/>
              </a:ext>
            </a:extLst>
          </p:cNvPr>
          <p:cNvSpPr/>
          <p:nvPr/>
        </p:nvSpPr>
        <p:spPr>
          <a:xfrm>
            <a:off x="4604660" y="4557522"/>
            <a:ext cx="166263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40E675-201F-4764-BD7A-5C6F996662CE}"/>
              </a:ext>
            </a:extLst>
          </p:cNvPr>
          <p:cNvCxnSpPr>
            <a:cxnSpLocks/>
          </p:cNvCxnSpPr>
          <p:nvPr/>
        </p:nvCxnSpPr>
        <p:spPr>
          <a:xfrm flipH="1" flipV="1">
            <a:off x="8184435" y="1185768"/>
            <a:ext cx="567599" cy="145545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7703A2-D3EC-4F0C-88BE-1C7125C12E7A}"/>
              </a:ext>
            </a:extLst>
          </p:cNvPr>
          <p:cNvCxnSpPr>
            <a:cxnSpLocks/>
          </p:cNvCxnSpPr>
          <p:nvPr/>
        </p:nvCxnSpPr>
        <p:spPr>
          <a:xfrm flipH="1" flipV="1">
            <a:off x="8204956" y="1185769"/>
            <a:ext cx="186195" cy="162894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95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5400000">
            <a:off x="7864679" y="-20805"/>
            <a:ext cx="2341164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10712844" y="2853432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74656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3000322" y="1948547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2679EA-4AF4-4B33-8D93-504204B0B748}"/>
              </a:ext>
            </a:extLst>
          </p:cNvPr>
          <p:cNvSpPr/>
          <p:nvPr/>
        </p:nvSpPr>
        <p:spPr>
          <a:xfrm>
            <a:off x="4604660" y="4557522"/>
            <a:ext cx="166263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93CF9-C6B4-4616-952F-D90D480839EF}"/>
              </a:ext>
            </a:extLst>
          </p:cNvPr>
          <p:cNvCxnSpPr>
            <a:cxnSpLocks/>
          </p:cNvCxnSpPr>
          <p:nvPr/>
        </p:nvCxnSpPr>
        <p:spPr>
          <a:xfrm>
            <a:off x="8941169" y="1167055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FA2B2B-84AB-4301-80D4-86AB4B22A5C9}"/>
              </a:ext>
            </a:extLst>
          </p:cNvPr>
          <p:cNvCxnSpPr>
            <a:cxnSpLocks/>
          </p:cNvCxnSpPr>
          <p:nvPr/>
        </p:nvCxnSpPr>
        <p:spPr>
          <a:xfrm>
            <a:off x="8941121" y="1139832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FC84E-6EDE-4B50-8068-0D183AB4C7BD}"/>
              </a:ext>
            </a:extLst>
          </p:cNvPr>
          <p:cNvCxnSpPr>
            <a:cxnSpLocks/>
          </p:cNvCxnSpPr>
          <p:nvPr/>
        </p:nvCxnSpPr>
        <p:spPr>
          <a:xfrm flipV="1">
            <a:off x="10138438" y="1644427"/>
            <a:ext cx="768964" cy="5899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396108D-CDBC-454A-8E2C-E1A1D995CA33}"/>
              </a:ext>
            </a:extLst>
          </p:cNvPr>
          <p:cNvSpPr/>
          <p:nvPr/>
        </p:nvSpPr>
        <p:spPr>
          <a:xfrm>
            <a:off x="10396315" y="1764063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821E5-9193-40C6-BA3F-61FD5E920EEB}"/>
              </a:ext>
            </a:extLst>
          </p:cNvPr>
          <p:cNvSpPr txBox="1"/>
          <p:nvPr/>
        </p:nvSpPr>
        <p:spPr>
          <a:xfrm>
            <a:off x="9317184" y="1109835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B24215-BA34-449C-B93A-00B3504A67A9}"/>
              </a:ext>
            </a:extLst>
          </p:cNvPr>
          <p:cNvCxnSpPr>
            <a:cxnSpLocks/>
          </p:cNvCxnSpPr>
          <p:nvPr/>
        </p:nvCxnSpPr>
        <p:spPr>
          <a:xfrm flipH="1" flipV="1">
            <a:off x="8964453" y="1129593"/>
            <a:ext cx="18104" cy="12192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84BA-CD31-47B3-9D04-E0FC1F6CFBD7}"/>
              </a:ext>
            </a:extLst>
          </p:cNvPr>
          <p:cNvSpPr/>
          <p:nvPr/>
        </p:nvSpPr>
        <p:spPr>
          <a:xfrm>
            <a:off x="9317184" y="1893483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E91877-142A-4689-A950-A4A3B9F66C47}"/>
              </a:ext>
            </a:extLst>
          </p:cNvPr>
          <p:cNvSpPr/>
          <p:nvPr/>
        </p:nvSpPr>
        <p:spPr>
          <a:xfrm>
            <a:off x="11086230" y="1179288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79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5400000">
            <a:off x="8357728" y="-513854"/>
            <a:ext cx="1355066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10036188" y="2228761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74656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3000322" y="1948547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EF6D89-826A-4BCB-BB87-5AC8111300F1}"/>
              </a:ext>
            </a:extLst>
          </p:cNvPr>
          <p:cNvCxnSpPr>
            <a:cxnSpLocks/>
          </p:cNvCxnSpPr>
          <p:nvPr/>
        </p:nvCxnSpPr>
        <p:spPr>
          <a:xfrm>
            <a:off x="8911245" y="1167055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14300F-F128-473E-89F6-2E12FA69892C}"/>
              </a:ext>
            </a:extLst>
          </p:cNvPr>
          <p:cNvCxnSpPr>
            <a:cxnSpLocks/>
          </p:cNvCxnSpPr>
          <p:nvPr/>
        </p:nvCxnSpPr>
        <p:spPr>
          <a:xfrm>
            <a:off x="8952975" y="1139832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6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9" t="11604" r="52616" b="47448"/>
          <a:stretch/>
        </p:blipFill>
        <p:spPr>
          <a:xfrm rot="11466606">
            <a:off x="117151" y="5714"/>
            <a:ext cx="4162716" cy="3038488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10800000">
            <a:off x="9865922" y="4715570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19BAE4-1C93-46BA-92B9-6C2356B3723A}"/>
              </a:ext>
            </a:extLst>
          </p:cNvPr>
          <p:cNvGrpSpPr/>
          <p:nvPr/>
        </p:nvGrpSpPr>
        <p:grpSpPr>
          <a:xfrm>
            <a:off x="6576389" y="3575750"/>
            <a:ext cx="3005353" cy="2962161"/>
            <a:chOff x="8701042" y="4256651"/>
            <a:chExt cx="2518301" cy="2530832"/>
          </a:xfrm>
        </p:grpSpPr>
        <p:pic>
          <p:nvPicPr>
            <p:cNvPr id="47" name="Picture 46" descr="A picture containing building, drawing&#10;&#10;Description automatically generated">
              <a:extLst>
                <a:ext uri="{FF2B5EF4-FFF2-40B4-BE49-F238E27FC236}">
                  <a16:creationId xmlns:a16="http://schemas.microsoft.com/office/drawing/2014/main" id="{19861E35-EC38-4834-B95D-74F09820AB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69" t="15025" r="4411" b="14238"/>
            <a:stretch/>
          </p:blipFill>
          <p:spPr>
            <a:xfrm>
              <a:off x="8701042" y="4256651"/>
              <a:ext cx="2518301" cy="2530832"/>
            </a:xfrm>
            <a:prstGeom prst="rect">
              <a:avLst/>
            </a:prstGeom>
          </p:spPr>
        </p:pic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B7588B-E127-4016-A050-3A0634EF9F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307147" y="4839389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4644A84-456B-49E3-B855-BF5E04377F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99147" y="6149401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671AC18-BD0D-4B42-87E5-B9978F8CB65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22031" y="640187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4127A14F-04F4-4E9A-980B-79A4D5A920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51243" y="4545455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585C21F-E462-482C-ABBE-3A1D072CA30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28544" y="590152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5385473" y="4715570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4575725" y="5314253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PC1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1703750" y="3291521"/>
            <a:ext cx="0" cy="242323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1527376" y="5529697"/>
            <a:ext cx="304834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>
            <a:spLocks noChangeAspect="1"/>
          </p:cNvSpPr>
          <p:nvPr/>
        </p:nvSpPr>
        <p:spPr>
          <a:xfrm>
            <a:off x="4014060" y="4947292"/>
            <a:ext cx="103538" cy="94419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>
            <a:spLocks noChangeAspect="1"/>
          </p:cNvSpPr>
          <p:nvPr/>
        </p:nvSpPr>
        <p:spPr>
          <a:xfrm>
            <a:off x="2345456" y="3794725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>
            <a:spLocks noChangeAspect="1"/>
          </p:cNvSpPr>
          <p:nvPr/>
        </p:nvSpPr>
        <p:spPr>
          <a:xfrm>
            <a:off x="2033914" y="4043360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>
            <a:spLocks noChangeAspect="1"/>
          </p:cNvSpPr>
          <p:nvPr/>
        </p:nvSpPr>
        <p:spPr>
          <a:xfrm>
            <a:off x="2363335" y="5022928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>
            <a:spLocks noChangeAspect="1"/>
          </p:cNvSpPr>
          <p:nvPr/>
        </p:nvSpPr>
        <p:spPr>
          <a:xfrm>
            <a:off x="2427080" y="4172653"/>
            <a:ext cx="103538" cy="944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1455276" y="2978155"/>
            <a:ext cx="711043" cy="376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7391EA-38BA-4208-8718-A0C752EFC076}"/>
              </a:ext>
            </a:extLst>
          </p:cNvPr>
          <p:cNvGrpSpPr/>
          <p:nvPr/>
        </p:nvGrpSpPr>
        <p:grpSpPr>
          <a:xfrm>
            <a:off x="8435779" y="190998"/>
            <a:ext cx="3704120" cy="2916195"/>
            <a:chOff x="8100098" y="282327"/>
            <a:chExt cx="3704120" cy="29161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B9D155C-780A-4781-908C-286EDDA0B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0098" y="456121"/>
              <a:ext cx="3704120" cy="2742401"/>
            </a:xfrm>
            <a:prstGeom prst="rect">
              <a:avLst/>
            </a:prstGeom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0ACD672A-A9D4-48E7-ACFB-39CA3F71B664}"/>
                </a:ext>
              </a:extLst>
            </p:cNvPr>
            <p:cNvSpPr/>
            <p:nvPr/>
          </p:nvSpPr>
          <p:spPr>
            <a:xfrm>
              <a:off x="9307147" y="1595096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F105C6D4-144F-4E71-B649-4EBC28CDB99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82544" y="2078097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3564865-0A5B-41E4-99A4-94E028CCB8D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809044" y="2763572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F729DB92-E64F-4DA2-AB04-4B5347F40F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161067" y="1036449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F298F87-DE89-406E-B066-5B9112C910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658650" y="2454786"/>
              <a:ext cx="108000" cy="108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CDD5A070-6BC1-4448-B055-ABCA34EE5A02}"/>
                </a:ext>
              </a:extLst>
            </p:cNvPr>
            <p:cNvSpPr txBox="1"/>
            <p:nvPr/>
          </p:nvSpPr>
          <p:spPr>
            <a:xfrm>
              <a:off x="8253966" y="282327"/>
              <a:ext cx="56011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2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2.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6171111" y="3673935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3" y="621885"/>
            <a:ext cx="2356549" cy="2367137"/>
            <a:chOff x="5209542" y="1233313"/>
            <a:chExt cx="2356549" cy="2367137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1233313"/>
              <a:ext cx="0" cy="236713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356549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>
              <a:spLocks noChangeAspect="1"/>
            </p:cNvSpPr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693D5D-FE2D-41F2-AF11-02F27BFBF45A}"/>
              </a:ext>
            </a:extLst>
          </p:cNvPr>
          <p:cNvCxnSpPr>
            <a:cxnSpLocks/>
          </p:cNvCxnSpPr>
          <p:nvPr/>
        </p:nvCxnSpPr>
        <p:spPr>
          <a:xfrm>
            <a:off x="10507627" y="3429000"/>
            <a:ext cx="0" cy="1425237"/>
          </a:xfrm>
          <a:prstGeom prst="line">
            <a:avLst/>
          </a:prstGeom>
          <a:ln w="952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D347D7B9-C69B-4A4B-9556-97E349322DA4}"/>
              </a:ext>
            </a:extLst>
          </p:cNvPr>
          <p:cNvSpPr txBox="1"/>
          <p:nvPr/>
        </p:nvSpPr>
        <p:spPr>
          <a:xfrm>
            <a:off x="7235274" y="2602128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B6176711-998B-4FD2-92E3-1DADE2FF03E7}"/>
              </a:ext>
            </a:extLst>
          </p:cNvPr>
          <p:cNvSpPr txBox="1"/>
          <p:nvPr/>
        </p:nvSpPr>
        <p:spPr>
          <a:xfrm>
            <a:off x="4937292" y="198463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A3C5396A-B8B4-4A90-A082-EC0EEE35408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23245" r="9897" b="27758"/>
          <a:stretch/>
        </p:blipFill>
        <p:spPr>
          <a:xfrm>
            <a:off x="1163852" y="5788152"/>
            <a:ext cx="1828806" cy="984730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139E9DD3-BD23-4FAE-B340-A7B71F9FB1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21674" r="9851" b="24739"/>
          <a:stretch/>
        </p:blipFill>
        <p:spPr>
          <a:xfrm>
            <a:off x="3539702" y="5742028"/>
            <a:ext cx="1879604" cy="107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4CAA013A-9C12-4D3B-932E-1F237292E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3" b="99192" l="9281" r="93773">
                        <a14:foregroundMark x1="89474" y1="86540" x2="89474" y2="86540"/>
                        <a14:foregroundMark x1="38409" y1="5821" x2="43511" y2="7357"/>
                        <a14:foregroundMark x1="9401" y1="24171" x2="9401" y2="30275"/>
                        <a14:foregroundMark x1="86018" y1="94705" x2="83809" y2="95837"/>
                        <a14:foregroundMark x1="73323" y1="47656" x2="74166" y2="48626"/>
                        <a14:foregroundMark x1="37565" y1="2223" x2="37164" y2="2223"/>
                        <a14:foregroundMark x1="93773" y1="76677" x2="93210" y2="75990"/>
                        <a14:foregroundMark x1="83528" y1="99192" x2="83528" y2="99192"/>
                        <a14:backgroundMark x1="84894" y1="87348" x2="82001" y2="93856"/>
                        <a14:backgroundMark x1="82001" y1="93856" x2="81237" y2="94341"/>
                        <a14:backgroundMark x1="84974" y1="82943" x2="85014" y2="84317"/>
                        <a14:backgroundMark x1="81800" y1="94260" x2="80595" y2="95069"/>
                        <a14:backgroundMark x1="84894" y1="90865" x2="84894" y2="90865"/>
                        <a14:backgroundMark x1="85014" y1="82215" x2="85014" y2="82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54">
            <a:off x="5064832" y="311639"/>
            <a:ext cx="6899706" cy="6858000"/>
          </a:xfrm>
          <a:prstGeom prst="rect">
            <a:avLst/>
          </a:prstGeom>
        </p:spPr>
      </p:pic>
      <p:pic>
        <p:nvPicPr>
          <p:cNvPr id="25" name="Picture 2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AB8BAA-6F34-4ECA-B2D6-3E7C9026F4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4" b="89961" l="8084" r="94803">
                        <a14:foregroundMark x1="8152" y1="41240" x2="8899" y2="50000"/>
                        <a14:foregroundMark x1="36481" y1="6496" x2="45550" y2="6004"/>
                        <a14:foregroundMark x1="45550" y1="6004" x2="47928" y2="7185"/>
                        <a14:foregroundMark x1="91135" y1="61073" x2="94803" y2="71752"/>
                        <a14:foregroundMark x1="94803" y1="71752" x2="94803" y2="7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416">
            <a:off x="-243330" y="2092144"/>
            <a:ext cx="6190252" cy="4272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486782" y="139697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</a:rPr>
              <a:t>1.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5146556" y="58689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1551164" y="193041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3D9A9A-F7AB-4161-8F55-FF1432348F44}"/>
              </a:ext>
            </a:extLst>
          </p:cNvPr>
          <p:cNvSpPr/>
          <p:nvPr/>
        </p:nvSpPr>
        <p:spPr>
          <a:xfrm>
            <a:off x="5146556" y="54442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73460E-F4C9-4348-8000-50E9423794EF}"/>
              </a:ext>
            </a:extLst>
          </p:cNvPr>
          <p:cNvSpPr/>
          <p:nvPr/>
        </p:nvSpPr>
        <p:spPr>
          <a:xfrm>
            <a:off x="5092556" y="4965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7028C3-ED89-4C62-BC09-4C49D9453AEE}"/>
              </a:ext>
            </a:extLst>
          </p:cNvPr>
          <p:cNvSpPr/>
          <p:nvPr/>
        </p:nvSpPr>
        <p:spPr>
          <a:xfrm>
            <a:off x="4984556" y="4540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405B6E-B5F6-41A4-9ECB-504F3E9E8563}"/>
              </a:ext>
            </a:extLst>
          </p:cNvPr>
          <p:cNvSpPr/>
          <p:nvPr/>
        </p:nvSpPr>
        <p:spPr>
          <a:xfrm>
            <a:off x="4876462" y="417006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365EE4-43A0-4A99-9C49-7428BDA3960E}"/>
              </a:ext>
            </a:extLst>
          </p:cNvPr>
          <p:cNvSpPr/>
          <p:nvPr/>
        </p:nvSpPr>
        <p:spPr>
          <a:xfrm>
            <a:off x="4709775" y="3740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477CFB-59C4-4FDB-979A-D2F74E959F50}"/>
              </a:ext>
            </a:extLst>
          </p:cNvPr>
          <p:cNvSpPr/>
          <p:nvPr/>
        </p:nvSpPr>
        <p:spPr>
          <a:xfrm>
            <a:off x="4519275" y="3375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8D08B8-A9A3-4FE3-A26B-058BEDC439B6}"/>
              </a:ext>
            </a:extLst>
          </p:cNvPr>
          <p:cNvSpPr/>
          <p:nvPr/>
        </p:nvSpPr>
        <p:spPr>
          <a:xfrm>
            <a:off x="4267815" y="300149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F60AD-2220-4D26-B559-3CA1450684DB}"/>
              </a:ext>
            </a:extLst>
          </p:cNvPr>
          <p:cNvSpPr/>
          <p:nvPr/>
        </p:nvSpPr>
        <p:spPr>
          <a:xfrm>
            <a:off x="3985875" y="2711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207F-1B2A-40A3-89B4-52CCF95B620E}"/>
              </a:ext>
            </a:extLst>
          </p:cNvPr>
          <p:cNvSpPr/>
          <p:nvPr/>
        </p:nvSpPr>
        <p:spPr>
          <a:xfrm>
            <a:off x="3635355" y="24452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9AD794-0EE4-45EA-A616-B91597C9AFB6}"/>
              </a:ext>
            </a:extLst>
          </p:cNvPr>
          <p:cNvSpPr/>
          <p:nvPr/>
        </p:nvSpPr>
        <p:spPr>
          <a:xfrm>
            <a:off x="3261975" y="2247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231A3B-E3E0-43D6-B8EC-FF4A9049AE69}"/>
              </a:ext>
            </a:extLst>
          </p:cNvPr>
          <p:cNvSpPr/>
          <p:nvPr/>
        </p:nvSpPr>
        <p:spPr>
          <a:xfrm>
            <a:off x="2851796" y="2081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EF2586-6FFF-4C10-BA30-C8DD1BA91D94}"/>
              </a:ext>
            </a:extLst>
          </p:cNvPr>
          <p:cNvSpPr/>
          <p:nvPr/>
        </p:nvSpPr>
        <p:spPr>
          <a:xfrm>
            <a:off x="2426743" y="1973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67FD49-AC63-470F-8E27-000C5BD3AA7C}"/>
              </a:ext>
            </a:extLst>
          </p:cNvPr>
          <p:cNvSpPr/>
          <p:nvPr/>
        </p:nvSpPr>
        <p:spPr>
          <a:xfrm>
            <a:off x="1988953" y="1919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A97D36-61EC-4BCF-A870-51A2B4CFC52E}"/>
              </a:ext>
            </a:extLst>
          </p:cNvPr>
          <p:cNvSpPr/>
          <p:nvPr/>
        </p:nvSpPr>
        <p:spPr>
          <a:xfrm>
            <a:off x="7083771" y="60210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6835F1-F66B-40A0-93D0-BFDE1DCAD9A3}"/>
              </a:ext>
            </a:extLst>
          </p:cNvPr>
          <p:cNvSpPr/>
          <p:nvPr/>
        </p:nvSpPr>
        <p:spPr>
          <a:xfrm>
            <a:off x="11786537" y="620338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D6B380-74D4-46EA-9A8C-ADAD47D90487}"/>
              </a:ext>
            </a:extLst>
          </p:cNvPr>
          <p:cNvSpPr/>
          <p:nvPr/>
        </p:nvSpPr>
        <p:spPr>
          <a:xfrm>
            <a:off x="8210624" y="75429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00990F-5396-4B8E-91E7-36394CC3BFB4}"/>
              </a:ext>
            </a:extLst>
          </p:cNvPr>
          <p:cNvSpPr/>
          <p:nvPr/>
        </p:nvSpPr>
        <p:spPr>
          <a:xfrm>
            <a:off x="7635291" y="6561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4CE594-920B-4045-B7B1-9E877F14ED73}"/>
              </a:ext>
            </a:extLst>
          </p:cNvPr>
          <p:cNvSpPr/>
          <p:nvPr/>
        </p:nvSpPr>
        <p:spPr>
          <a:xfrm>
            <a:off x="8750533" y="98421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BCE98-567B-42C6-A1EF-9F1C82D9B9D2}"/>
              </a:ext>
            </a:extLst>
          </p:cNvPr>
          <p:cNvSpPr/>
          <p:nvPr/>
        </p:nvSpPr>
        <p:spPr>
          <a:xfrm>
            <a:off x="9243865" y="126675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DAB178-A3F1-4F6C-9B16-601CA0507497}"/>
              </a:ext>
            </a:extLst>
          </p:cNvPr>
          <p:cNvSpPr/>
          <p:nvPr/>
        </p:nvSpPr>
        <p:spPr>
          <a:xfrm>
            <a:off x="9731691" y="159702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04A2C2-9025-4455-8122-D8518B9D1A90}"/>
              </a:ext>
            </a:extLst>
          </p:cNvPr>
          <p:cNvSpPr/>
          <p:nvPr/>
        </p:nvSpPr>
        <p:spPr>
          <a:xfrm>
            <a:off x="10203047" y="1942554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1D6E9F-D1F0-476E-B272-AC495136412C}"/>
              </a:ext>
            </a:extLst>
          </p:cNvPr>
          <p:cNvSpPr/>
          <p:nvPr/>
        </p:nvSpPr>
        <p:spPr>
          <a:xfrm>
            <a:off x="10652318" y="2355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64056B-E722-4FB4-8D39-9B97ABB30DEF}"/>
              </a:ext>
            </a:extLst>
          </p:cNvPr>
          <p:cNvSpPr/>
          <p:nvPr/>
        </p:nvSpPr>
        <p:spPr>
          <a:xfrm>
            <a:off x="11024103" y="28059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E3F2EE-129B-4B9F-AC9A-621355D38967}"/>
              </a:ext>
            </a:extLst>
          </p:cNvPr>
          <p:cNvSpPr/>
          <p:nvPr/>
        </p:nvSpPr>
        <p:spPr>
          <a:xfrm>
            <a:off x="11311457" y="3321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206E4D-C5CF-4E35-AE7F-107CAEA4662D}"/>
              </a:ext>
            </a:extLst>
          </p:cNvPr>
          <p:cNvSpPr/>
          <p:nvPr/>
        </p:nvSpPr>
        <p:spPr>
          <a:xfrm>
            <a:off x="11541875" y="38817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2238A-899A-4F9B-8ADE-D2B4E3A3720E}"/>
              </a:ext>
            </a:extLst>
          </p:cNvPr>
          <p:cNvSpPr/>
          <p:nvPr/>
        </p:nvSpPr>
        <p:spPr>
          <a:xfrm>
            <a:off x="11881305" y="5613221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8FA707-45BC-4315-B5BD-B5A694905CF8}"/>
              </a:ext>
            </a:extLst>
          </p:cNvPr>
          <p:cNvSpPr/>
          <p:nvPr/>
        </p:nvSpPr>
        <p:spPr>
          <a:xfrm>
            <a:off x="11827305" y="499644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182530-FEB6-4291-8537-3287CB7B0E89}"/>
              </a:ext>
            </a:extLst>
          </p:cNvPr>
          <p:cNvSpPr/>
          <p:nvPr/>
        </p:nvSpPr>
        <p:spPr>
          <a:xfrm>
            <a:off x="11694755" y="4432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1FF71-7BDC-441E-AF77-D8AB0B41A225}"/>
              </a:ext>
            </a:extLst>
          </p:cNvPr>
          <p:cNvSpPr txBox="1"/>
          <p:nvPr/>
        </p:nvSpPr>
        <p:spPr>
          <a:xfrm>
            <a:off x="4920499" y="132075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E8B2F-CE3D-41A9-A609-8EF633A63BB7}"/>
              </a:ext>
            </a:extLst>
          </p:cNvPr>
          <p:cNvGrpSpPr/>
          <p:nvPr/>
        </p:nvGrpSpPr>
        <p:grpSpPr>
          <a:xfrm>
            <a:off x="9670389" y="6032763"/>
            <a:ext cx="1006043" cy="449241"/>
            <a:chOff x="8210624" y="4624266"/>
            <a:chExt cx="1006043" cy="44924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DAA5929-D332-432D-9311-15F790A8621D}"/>
                </a:ext>
              </a:extLst>
            </p:cNvPr>
            <p:cNvCxnSpPr>
              <a:cxnSpLocks/>
            </p:cNvCxnSpPr>
            <p:nvPr/>
          </p:nvCxnSpPr>
          <p:spPr>
            <a:xfrm>
              <a:off x="8282234" y="5073507"/>
              <a:ext cx="710873" cy="0"/>
            </a:xfrm>
            <a:prstGeom prst="straightConnector1">
              <a:avLst/>
            </a:prstGeom>
            <a:ln w="38100" cap="sq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30EBF9-D034-4F68-9BDB-F1FA893A9C8F}"/>
                </a:ext>
              </a:extLst>
            </p:cNvPr>
            <p:cNvSpPr txBox="1"/>
            <p:nvPr/>
          </p:nvSpPr>
          <p:spPr>
            <a:xfrm>
              <a:off x="8210624" y="4624266"/>
              <a:ext cx="1006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2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716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C7D4311-9304-4DBB-81DE-6DC12B0F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3" y="158003"/>
            <a:ext cx="6733555" cy="608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BC99-A6C0-45FB-95B3-3C136548B4E7}"/>
              </a:ext>
            </a:extLst>
          </p:cNvPr>
          <p:cNvSpPr txBox="1"/>
          <p:nvPr/>
        </p:nvSpPr>
        <p:spPr>
          <a:xfrm>
            <a:off x="6518330" y="6407680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2BDEB-B304-4221-BC8A-57DDD1C9BE14}"/>
              </a:ext>
            </a:extLst>
          </p:cNvPr>
          <p:cNvSpPr txBox="1"/>
          <p:nvPr/>
        </p:nvSpPr>
        <p:spPr>
          <a:xfrm>
            <a:off x="5246457" y="6053737"/>
            <a:ext cx="49035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G                              T                             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9F686-C9F6-413B-8F8C-54E5968DAF6F}"/>
              </a:ext>
            </a:extLst>
          </p:cNvPr>
          <p:cNvSpPr/>
          <p:nvPr/>
        </p:nvSpPr>
        <p:spPr>
          <a:xfrm>
            <a:off x="5246457" y="5954677"/>
            <a:ext cx="4777740" cy="99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0C1D6-D215-4C7B-9DE2-3F461151AD7A}"/>
              </a:ext>
            </a:extLst>
          </p:cNvPr>
          <p:cNvSpPr txBox="1"/>
          <p:nvPr/>
        </p:nvSpPr>
        <p:spPr>
          <a:xfrm>
            <a:off x="9225170" y="4520152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5A5E75-02A9-40CF-B79A-A202B69F4F2E}"/>
              </a:ext>
            </a:extLst>
          </p:cNvPr>
          <p:cNvSpPr>
            <a:spLocks noChangeAspect="1"/>
          </p:cNvSpPr>
          <p:nvPr/>
        </p:nvSpPr>
        <p:spPr>
          <a:xfrm>
            <a:off x="9330688" y="4891817"/>
            <a:ext cx="180000" cy="180000"/>
          </a:xfrm>
          <a:prstGeom prst="ellipse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133CD1-77C3-42FC-82C5-0B38A0AAC660}"/>
              </a:ext>
            </a:extLst>
          </p:cNvPr>
          <p:cNvSpPr>
            <a:spLocks noChangeAspect="1"/>
          </p:cNvSpPr>
          <p:nvPr/>
        </p:nvSpPr>
        <p:spPr>
          <a:xfrm>
            <a:off x="9330688" y="5167649"/>
            <a:ext cx="180000" cy="180000"/>
          </a:xfrm>
          <a:prstGeom prst="ellipse">
            <a:avLst/>
          </a:prstGeom>
          <a:solidFill>
            <a:srgbClr val="D08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5BDB3-F0D5-477F-9BF5-6169DCFA296D}"/>
              </a:ext>
            </a:extLst>
          </p:cNvPr>
          <p:cNvSpPr txBox="1"/>
          <p:nvPr/>
        </p:nvSpPr>
        <p:spPr>
          <a:xfrm rot="16200000">
            <a:off x="2651191" y="3015851"/>
            <a:ext cx="217916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sepal size (mm)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6CAB9-0397-4B85-95C9-CBCACD3949D3}"/>
              </a:ext>
            </a:extLst>
          </p:cNvPr>
          <p:cNvSpPr txBox="1"/>
          <p:nvPr/>
        </p:nvSpPr>
        <p:spPr>
          <a:xfrm>
            <a:off x="4153752" y="5512062"/>
            <a:ext cx="3191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74CA9-4A3C-413B-B54E-B14C4BEABFFC}"/>
              </a:ext>
            </a:extLst>
          </p:cNvPr>
          <p:cNvSpPr txBox="1"/>
          <p:nvPr/>
        </p:nvSpPr>
        <p:spPr>
          <a:xfrm>
            <a:off x="4042052" y="4136211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22248-B520-4287-BC6C-B9BCCAA9C0F2}"/>
              </a:ext>
            </a:extLst>
          </p:cNvPr>
          <p:cNvSpPr txBox="1"/>
          <p:nvPr/>
        </p:nvSpPr>
        <p:spPr>
          <a:xfrm>
            <a:off x="4042052" y="1282699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4BA227-28E7-4348-8FBE-1A639103FD11}"/>
              </a:ext>
            </a:extLst>
          </p:cNvPr>
          <p:cNvSpPr/>
          <p:nvPr/>
        </p:nvSpPr>
        <p:spPr>
          <a:xfrm rot="5400000">
            <a:off x="3855865" y="3089544"/>
            <a:ext cx="914961" cy="11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4C165-A042-4864-96ED-12ECA3817AA3}"/>
              </a:ext>
            </a:extLst>
          </p:cNvPr>
          <p:cNvSpPr txBox="1"/>
          <p:nvPr/>
        </p:nvSpPr>
        <p:spPr>
          <a:xfrm>
            <a:off x="4042052" y="2776727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A3257A-352B-4DE7-9FFA-4BB02C2C3C70}"/>
              </a:ext>
            </a:extLst>
          </p:cNvPr>
          <p:cNvSpPr/>
          <p:nvPr/>
        </p:nvSpPr>
        <p:spPr>
          <a:xfrm flipV="1">
            <a:off x="8418132" y="2769730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A493D-FF5C-4321-8518-C1C1A51AB1E1}"/>
              </a:ext>
            </a:extLst>
          </p:cNvPr>
          <p:cNvSpPr/>
          <p:nvPr/>
        </p:nvSpPr>
        <p:spPr>
          <a:xfrm flipV="1">
            <a:off x="6950397" y="5039448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B4C20-189D-40D0-A4C6-1BB1836C21A1}"/>
              </a:ext>
            </a:extLst>
          </p:cNvPr>
          <p:cNvSpPr/>
          <p:nvPr/>
        </p:nvSpPr>
        <p:spPr>
          <a:xfrm flipV="1">
            <a:off x="5417239" y="5449972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DA72B-5091-497F-9BD2-279E513CA0CB}"/>
              </a:ext>
            </a:extLst>
          </p:cNvPr>
          <p:cNvSpPr/>
          <p:nvPr/>
        </p:nvSpPr>
        <p:spPr>
          <a:xfrm flipV="1">
            <a:off x="4732309" y="5187063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B142F-010B-4974-9791-FD701E74FC1C}"/>
              </a:ext>
            </a:extLst>
          </p:cNvPr>
          <p:cNvSpPr/>
          <p:nvPr/>
        </p:nvSpPr>
        <p:spPr>
          <a:xfrm flipV="1">
            <a:off x="6265467" y="4520152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60F3D2-45A9-46BB-8B8E-592E8CA98D6E}"/>
              </a:ext>
            </a:extLst>
          </p:cNvPr>
          <p:cNvSpPr/>
          <p:nvPr/>
        </p:nvSpPr>
        <p:spPr>
          <a:xfrm flipV="1">
            <a:off x="7822141" y="3108115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C34AC8-2099-4B68-855B-D343127CB774}"/>
              </a:ext>
            </a:extLst>
          </p:cNvPr>
          <p:cNvSpPr/>
          <p:nvPr/>
        </p:nvSpPr>
        <p:spPr>
          <a:xfrm flipV="1">
            <a:off x="9339267" y="1761835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F9AEC-C48E-4D52-958D-D2AD752B09DF}"/>
              </a:ext>
            </a:extLst>
          </p:cNvPr>
          <p:cNvSpPr/>
          <p:nvPr/>
        </p:nvSpPr>
        <p:spPr>
          <a:xfrm flipV="1">
            <a:off x="9950736" y="1372383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2546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A241FC3-8613-4355-9B71-24EA9FEB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79" y="153697"/>
            <a:ext cx="6734111" cy="6080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D66BC-CB34-403C-882C-9AF05393E16C}"/>
              </a:ext>
            </a:extLst>
          </p:cNvPr>
          <p:cNvSpPr txBox="1"/>
          <p:nvPr/>
        </p:nvSpPr>
        <p:spPr>
          <a:xfrm>
            <a:off x="5948987" y="6411992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21ECD-4685-4FA0-914A-D6AB2E8B920F}"/>
              </a:ext>
            </a:extLst>
          </p:cNvPr>
          <p:cNvSpPr txBox="1"/>
          <p:nvPr/>
        </p:nvSpPr>
        <p:spPr>
          <a:xfrm>
            <a:off x="4522557" y="6007162"/>
            <a:ext cx="49035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G                              T                             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D2686-07CF-4D87-9C6C-2C78DF5E04C5}"/>
              </a:ext>
            </a:extLst>
          </p:cNvPr>
          <p:cNvSpPr/>
          <p:nvPr/>
        </p:nvSpPr>
        <p:spPr>
          <a:xfrm>
            <a:off x="4585461" y="5976016"/>
            <a:ext cx="4777740" cy="99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822C-372A-4BB9-9651-14F5AE92BB8D}"/>
              </a:ext>
            </a:extLst>
          </p:cNvPr>
          <p:cNvSpPr txBox="1"/>
          <p:nvPr/>
        </p:nvSpPr>
        <p:spPr>
          <a:xfrm rot="16200000">
            <a:off x="1921307" y="2774618"/>
            <a:ext cx="217916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days elapsed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2F102-E7A4-4483-8BA8-EFF4D9966174}"/>
              </a:ext>
            </a:extLst>
          </p:cNvPr>
          <p:cNvSpPr/>
          <p:nvPr/>
        </p:nvSpPr>
        <p:spPr>
          <a:xfrm rot="5400000">
            <a:off x="3110705" y="3068296"/>
            <a:ext cx="914961" cy="11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4A153-532F-4790-8842-A0A63B4D0AAA}"/>
              </a:ext>
            </a:extLst>
          </p:cNvPr>
          <p:cNvSpPr txBox="1"/>
          <p:nvPr/>
        </p:nvSpPr>
        <p:spPr>
          <a:xfrm>
            <a:off x="3448079" y="5656214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5528E-D5F0-47A9-AE66-22FD6DB05959}"/>
              </a:ext>
            </a:extLst>
          </p:cNvPr>
          <p:cNvSpPr txBox="1"/>
          <p:nvPr/>
        </p:nvSpPr>
        <p:spPr>
          <a:xfrm>
            <a:off x="3421474" y="4576538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EAA8D-9108-4372-9258-D83A191AA3BD}"/>
              </a:ext>
            </a:extLst>
          </p:cNvPr>
          <p:cNvSpPr txBox="1"/>
          <p:nvPr/>
        </p:nvSpPr>
        <p:spPr>
          <a:xfrm>
            <a:off x="3296227" y="3427730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BC8EE-E35E-4604-8C4E-53A003C66A44}"/>
              </a:ext>
            </a:extLst>
          </p:cNvPr>
          <p:cNvSpPr txBox="1"/>
          <p:nvPr/>
        </p:nvSpPr>
        <p:spPr>
          <a:xfrm>
            <a:off x="3296227" y="2326200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F998F-B402-4760-A73C-CEB3355391DE}"/>
              </a:ext>
            </a:extLst>
          </p:cNvPr>
          <p:cNvSpPr txBox="1"/>
          <p:nvPr/>
        </p:nvSpPr>
        <p:spPr>
          <a:xfrm>
            <a:off x="3298091" y="1199246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8433B-1E5E-46A9-BD0C-CF8CB7BFBA41}"/>
              </a:ext>
            </a:extLst>
          </p:cNvPr>
          <p:cNvSpPr txBox="1"/>
          <p:nvPr/>
        </p:nvSpPr>
        <p:spPr>
          <a:xfrm>
            <a:off x="3296227" y="72292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63A88-5922-42CE-AC71-CC7951FF881A}"/>
              </a:ext>
            </a:extLst>
          </p:cNvPr>
          <p:cNvSpPr txBox="1"/>
          <p:nvPr/>
        </p:nvSpPr>
        <p:spPr>
          <a:xfrm>
            <a:off x="7775932" y="4186533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737A0-6ADB-4FC6-8901-F730D7AE6AA1}"/>
              </a:ext>
            </a:extLst>
          </p:cNvPr>
          <p:cNvSpPr>
            <a:spLocks noChangeAspect="1"/>
          </p:cNvSpPr>
          <p:nvPr/>
        </p:nvSpPr>
        <p:spPr>
          <a:xfrm>
            <a:off x="7881450" y="4558198"/>
            <a:ext cx="180000" cy="180000"/>
          </a:xfrm>
          <a:prstGeom prst="ellipse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7EF2DF-E803-40C4-AC14-3CB7F30287A7}"/>
              </a:ext>
            </a:extLst>
          </p:cNvPr>
          <p:cNvSpPr>
            <a:spLocks noChangeAspect="1"/>
          </p:cNvSpPr>
          <p:nvPr/>
        </p:nvSpPr>
        <p:spPr>
          <a:xfrm>
            <a:off x="7881450" y="4834030"/>
            <a:ext cx="180000" cy="180000"/>
          </a:xfrm>
          <a:prstGeom prst="ellipse">
            <a:avLst/>
          </a:prstGeom>
          <a:solidFill>
            <a:srgbClr val="D08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BA55ED-4649-48A1-95A6-4E78CBF0573F}"/>
              </a:ext>
            </a:extLst>
          </p:cNvPr>
          <p:cNvSpPr/>
          <p:nvPr/>
        </p:nvSpPr>
        <p:spPr>
          <a:xfrm flipV="1">
            <a:off x="3986256" y="3960858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915E60-2F61-4A16-9E8E-1181FB2788D7}"/>
              </a:ext>
            </a:extLst>
          </p:cNvPr>
          <p:cNvSpPr/>
          <p:nvPr/>
        </p:nvSpPr>
        <p:spPr>
          <a:xfrm flipV="1">
            <a:off x="5511352" y="2591442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982372-3D5F-4BDB-8430-A5218693C456}"/>
              </a:ext>
            </a:extLst>
          </p:cNvPr>
          <p:cNvSpPr/>
          <p:nvPr/>
        </p:nvSpPr>
        <p:spPr>
          <a:xfrm flipV="1">
            <a:off x="8567000" y="1199486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43216-6E0F-46C9-AA15-D48B26A7B700}"/>
              </a:ext>
            </a:extLst>
          </p:cNvPr>
          <p:cNvSpPr/>
          <p:nvPr/>
        </p:nvSpPr>
        <p:spPr>
          <a:xfrm flipV="1">
            <a:off x="7038237" y="2005713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5AA3A4-FC38-455A-945E-F0AF78B69D00}"/>
              </a:ext>
            </a:extLst>
          </p:cNvPr>
          <p:cNvSpPr/>
          <p:nvPr/>
        </p:nvSpPr>
        <p:spPr>
          <a:xfrm flipV="1">
            <a:off x="4673152" y="3960858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E42202-18DD-421A-848C-698C03A548E6}"/>
              </a:ext>
            </a:extLst>
          </p:cNvPr>
          <p:cNvSpPr/>
          <p:nvPr/>
        </p:nvSpPr>
        <p:spPr>
          <a:xfrm flipV="1">
            <a:off x="6162612" y="3132000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FA3B54-6659-44FB-BCA0-45ED019662C7}"/>
              </a:ext>
            </a:extLst>
          </p:cNvPr>
          <p:cNvSpPr/>
          <p:nvPr/>
        </p:nvSpPr>
        <p:spPr>
          <a:xfrm flipV="1">
            <a:off x="7779957" y="2688637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9FA495-48C6-4958-A905-A797CEC890AE}"/>
              </a:ext>
            </a:extLst>
          </p:cNvPr>
          <p:cNvSpPr/>
          <p:nvPr/>
        </p:nvSpPr>
        <p:spPr>
          <a:xfrm flipV="1">
            <a:off x="9186482" y="2125494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508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C70A5F07-9549-4A1B-B4BE-803EBF4BF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831" y="536831"/>
            <a:ext cx="8518906" cy="578433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4A7BAC-1F6B-4046-9EAD-A01EE95A278B}"/>
              </a:ext>
            </a:extLst>
          </p:cNvPr>
          <p:cNvSpPr/>
          <p:nvPr/>
        </p:nvSpPr>
        <p:spPr>
          <a:xfrm>
            <a:off x="3318344" y="-14834"/>
            <a:ext cx="1587261" cy="10351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6BEA4-2FAB-46DF-9A54-6F3B6F74E6C8}"/>
              </a:ext>
            </a:extLst>
          </p:cNvPr>
          <p:cNvSpPr txBox="1"/>
          <p:nvPr/>
        </p:nvSpPr>
        <p:spPr>
          <a:xfrm>
            <a:off x="5757611" y="6355299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043FF-DD4F-4C0B-BB71-8CF15626F23D}"/>
              </a:ext>
            </a:extLst>
          </p:cNvPr>
          <p:cNvSpPr/>
          <p:nvPr/>
        </p:nvSpPr>
        <p:spPr>
          <a:xfrm rot="16200000">
            <a:off x="-412118" y="2842584"/>
            <a:ext cx="6117983" cy="4301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769C6-6B2B-49BD-91CC-6E095CC75642}"/>
              </a:ext>
            </a:extLst>
          </p:cNvPr>
          <p:cNvSpPr txBox="1"/>
          <p:nvPr/>
        </p:nvSpPr>
        <p:spPr>
          <a:xfrm rot="16200000">
            <a:off x="36343" y="2098112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 curvature (degrees)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0006-B733-4BA4-BE64-A007A2100ECF}"/>
              </a:ext>
            </a:extLst>
          </p:cNvPr>
          <p:cNvSpPr txBox="1"/>
          <p:nvPr/>
        </p:nvSpPr>
        <p:spPr>
          <a:xfrm>
            <a:off x="3565232" y="5951836"/>
            <a:ext cx="680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         G                                       T                                     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F9FB-92E9-474E-9F2D-741B44474F3D}"/>
              </a:ext>
            </a:extLst>
          </p:cNvPr>
          <p:cNvSpPr txBox="1"/>
          <p:nvPr/>
        </p:nvSpPr>
        <p:spPr>
          <a:xfrm>
            <a:off x="2556831" y="4056686"/>
            <a:ext cx="4317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6F0E9-5426-4024-B445-872FD4CF4A73}"/>
              </a:ext>
            </a:extLst>
          </p:cNvPr>
          <p:cNvSpPr txBox="1"/>
          <p:nvPr/>
        </p:nvSpPr>
        <p:spPr>
          <a:xfrm>
            <a:off x="2426574" y="1582361"/>
            <a:ext cx="561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974C68-FC1E-489F-B862-A713BAF98B97}"/>
              </a:ext>
            </a:extLst>
          </p:cNvPr>
          <p:cNvSpPr txBox="1"/>
          <p:nvPr/>
        </p:nvSpPr>
        <p:spPr>
          <a:xfrm>
            <a:off x="2439817" y="417074"/>
            <a:ext cx="561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1FEB7-34E0-404C-AD01-E49E553D5236}"/>
              </a:ext>
            </a:extLst>
          </p:cNvPr>
          <p:cNvSpPr txBox="1"/>
          <p:nvPr/>
        </p:nvSpPr>
        <p:spPr>
          <a:xfrm>
            <a:off x="2426574" y="2817450"/>
            <a:ext cx="5619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1F0E1B-65FB-4BEE-935B-80DBE8FDD849}"/>
              </a:ext>
            </a:extLst>
          </p:cNvPr>
          <p:cNvSpPr>
            <a:spLocks noChangeAspect="1"/>
          </p:cNvSpPr>
          <p:nvPr/>
        </p:nvSpPr>
        <p:spPr>
          <a:xfrm>
            <a:off x="5649611" y="786406"/>
            <a:ext cx="108000" cy="108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94E559-0BC0-4533-9CBA-E40F75E51587}"/>
              </a:ext>
            </a:extLst>
          </p:cNvPr>
          <p:cNvSpPr>
            <a:spLocks noChangeAspect="1"/>
          </p:cNvSpPr>
          <p:nvPr/>
        </p:nvSpPr>
        <p:spPr>
          <a:xfrm>
            <a:off x="7554911" y="1897693"/>
            <a:ext cx="108000" cy="108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7A418-7461-4A30-9496-D964DE7C4997}"/>
              </a:ext>
            </a:extLst>
          </p:cNvPr>
          <p:cNvSpPr txBox="1"/>
          <p:nvPr/>
        </p:nvSpPr>
        <p:spPr>
          <a:xfrm>
            <a:off x="2556831" y="5217936"/>
            <a:ext cx="4317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A6744-E984-479A-825A-102AD0949240}"/>
              </a:ext>
            </a:extLst>
          </p:cNvPr>
          <p:cNvSpPr txBox="1"/>
          <p:nvPr/>
        </p:nvSpPr>
        <p:spPr>
          <a:xfrm>
            <a:off x="3486901" y="476972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948AFF-AFA8-4DAD-B06F-C746B7D583CE}"/>
              </a:ext>
            </a:extLst>
          </p:cNvPr>
          <p:cNvSpPr>
            <a:spLocks noChangeAspect="1"/>
          </p:cNvSpPr>
          <p:nvPr/>
        </p:nvSpPr>
        <p:spPr>
          <a:xfrm>
            <a:off x="3565232" y="825538"/>
            <a:ext cx="180000" cy="180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BD616B-36C8-4AB5-944E-8B96E166E08A}"/>
              </a:ext>
            </a:extLst>
          </p:cNvPr>
          <p:cNvSpPr>
            <a:spLocks noChangeAspect="1"/>
          </p:cNvSpPr>
          <p:nvPr/>
        </p:nvSpPr>
        <p:spPr>
          <a:xfrm>
            <a:off x="3565232" y="1129042"/>
            <a:ext cx="180000" cy="180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80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radar chart&#10;&#10;Description automatically generated">
            <a:extLst>
              <a:ext uri="{FF2B5EF4-FFF2-40B4-BE49-F238E27FC236}">
                <a16:creationId xmlns:a16="http://schemas.microsoft.com/office/drawing/2014/main" id="{23E51B9D-A6D6-4627-8B49-A179EE2D6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876" y="477526"/>
            <a:ext cx="10075432" cy="61180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C2AA9-E1CF-4564-A31E-7B4D8B2C2614}"/>
              </a:ext>
            </a:extLst>
          </p:cNvPr>
          <p:cNvSpPr txBox="1"/>
          <p:nvPr/>
        </p:nvSpPr>
        <p:spPr>
          <a:xfrm>
            <a:off x="7546661" y="1712001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8CB6A1-9EB0-45B6-A905-E6FDD4472661}"/>
              </a:ext>
            </a:extLst>
          </p:cNvPr>
          <p:cNvSpPr>
            <a:spLocks noChangeAspect="1"/>
          </p:cNvSpPr>
          <p:nvPr/>
        </p:nvSpPr>
        <p:spPr>
          <a:xfrm>
            <a:off x="7650382" y="2070007"/>
            <a:ext cx="180000" cy="180000"/>
          </a:xfrm>
          <a:prstGeom prst="ellipse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DD27BE-06FE-4AFE-928F-CA84BAB9ED73}"/>
              </a:ext>
            </a:extLst>
          </p:cNvPr>
          <p:cNvSpPr>
            <a:spLocks noChangeAspect="1"/>
          </p:cNvSpPr>
          <p:nvPr/>
        </p:nvSpPr>
        <p:spPr>
          <a:xfrm>
            <a:off x="7650382" y="2345839"/>
            <a:ext cx="180000" cy="180000"/>
          </a:xfrm>
          <a:prstGeom prst="ellipse">
            <a:avLst/>
          </a:prstGeom>
          <a:solidFill>
            <a:srgbClr val="F87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C8F4B-71F4-43CE-B037-CEB6768F1984}"/>
              </a:ext>
            </a:extLst>
          </p:cNvPr>
          <p:cNvSpPr/>
          <p:nvPr/>
        </p:nvSpPr>
        <p:spPr>
          <a:xfrm>
            <a:off x="361914" y="101774"/>
            <a:ext cx="11720622" cy="56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6C633-4064-4941-824F-075B745FFF0C}"/>
              </a:ext>
            </a:extLst>
          </p:cNvPr>
          <p:cNvSpPr/>
          <p:nvPr/>
        </p:nvSpPr>
        <p:spPr>
          <a:xfrm>
            <a:off x="708334" y="301785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curvature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89D3B-FEBB-4B59-BF68-648E1C0FF188}"/>
              </a:ext>
            </a:extLst>
          </p:cNvPr>
          <p:cNvSpPr/>
          <p:nvPr/>
        </p:nvSpPr>
        <p:spPr>
          <a:xfrm>
            <a:off x="2751208" y="301785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angle of deflection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31C1F-72FA-4123-B116-FA77D466822E}"/>
              </a:ext>
            </a:extLst>
          </p:cNvPr>
          <p:cNvSpPr/>
          <p:nvPr/>
        </p:nvSpPr>
        <p:spPr>
          <a:xfrm>
            <a:off x="5040668" y="301785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arc:chord</a:t>
            </a:r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ratio (3)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ED61B-298A-498C-B4B8-1BB0F2323F18}"/>
              </a:ext>
            </a:extLst>
          </p:cNvPr>
          <p:cNvSpPr/>
          <p:nvPr/>
        </p:nvSpPr>
        <p:spPr>
          <a:xfrm>
            <a:off x="6925543" y="301785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mandibular index (4)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6F944-ED17-47E1-9527-224B71FB5D08}"/>
              </a:ext>
            </a:extLst>
          </p:cNvPr>
          <p:cNvSpPr/>
          <p:nvPr/>
        </p:nvSpPr>
        <p:spPr>
          <a:xfrm>
            <a:off x="9008684" y="301785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inverse radius (5)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42EFE-3957-470E-984A-D03432673CC9}"/>
              </a:ext>
            </a:extLst>
          </p:cNvPr>
          <p:cNvSpPr/>
          <p:nvPr/>
        </p:nvSpPr>
        <p:spPr>
          <a:xfrm rot="16200000">
            <a:off x="7553081" y="3457370"/>
            <a:ext cx="6629683" cy="10571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15ACFA0-C74C-464C-8E96-D037E389042E}"/>
              </a:ext>
            </a:extLst>
          </p:cNvPr>
          <p:cNvGrpSpPr/>
          <p:nvPr/>
        </p:nvGrpSpPr>
        <p:grpSpPr>
          <a:xfrm>
            <a:off x="10731551" y="1040447"/>
            <a:ext cx="445677" cy="4966460"/>
            <a:chOff x="11861963" y="932212"/>
            <a:chExt cx="445677" cy="4966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F24DA55-0DAC-49C2-AF9E-7297A387E2EA}"/>
                </a:ext>
              </a:extLst>
            </p:cNvPr>
            <p:cNvSpPr/>
            <p:nvPr/>
          </p:nvSpPr>
          <p:spPr>
            <a:xfrm>
              <a:off x="11866494" y="932212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(1)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F3C7F8-CDDE-460C-A44F-6CE051765AD4}"/>
                </a:ext>
              </a:extLst>
            </p:cNvPr>
            <p:cNvSpPr/>
            <p:nvPr/>
          </p:nvSpPr>
          <p:spPr>
            <a:xfrm>
              <a:off x="11861963" y="2081494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(2)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D0ECDC7-20C1-454C-8E6C-78BF44D6BBEE}"/>
                </a:ext>
              </a:extLst>
            </p:cNvPr>
            <p:cNvSpPr/>
            <p:nvPr/>
          </p:nvSpPr>
          <p:spPr>
            <a:xfrm>
              <a:off x="11861963" y="319692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(3)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D4606C-7A9A-41FB-A9D1-B24C10389855}"/>
                </a:ext>
              </a:extLst>
            </p:cNvPr>
            <p:cNvSpPr/>
            <p:nvPr/>
          </p:nvSpPr>
          <p:spPr>
            <a:xfrm>
              <a:off x="11866494" y="4380058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(4)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DE2E89-F504-4CE4-BABA-946ECAFA67E8}"/>
                </a:ext>
              </a:extLst>
            </p:cNvPr>
            <p:cNvSpPr/>
            <p:nvPr/>
          </p:nvSpPr>
          <p:spPr>
            <a:xfrm>
              <a:off x="11861963" y="552934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(5)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2FCB005-75A9-4077-9439-42089BB3C8CB}"/>
              </a:ext>
            </a:extLst>
          </p:cNvPr>
          <p:cNvSpPr/>
          <p:nvPr/>
        </p:nvSpPr>
        <p:spPr>
          <a:xfrm rot="16200000">
            <a:off x="-2862240" y="3055201"/>
            <a:ext cx="6629683" cy="7040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21305E2-30C6-470C-A537-F196A2E1FF99}"/>
              </a:ext>
            </a:extLst>
          </p:cNvPr>
          <p:cNvSpPr/>
          <p:nvPr/>
        </p:nvSpPr>
        <p:spPr>
          <a:xfrm rot="10800000">
            <a:off x="708333" y="6438942"/>
            <a:ext cx="9961968" cy="477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8AA9FA-84C3-4A80-B3F0-50EB3EA7C40B}"/>
              </a:ext>
            </a:extLst>
          </p:cNvPr>
          <p:cNvGrpSpPr/>
          <p:nvPr/>
        </p:nvGrpSpPr>
        <p:grpSpPr>
          <a:xfrm>
            <a:off x="202262" y="644429"/>
            <a:ext cx="704039" cy="5908333"/>
            <a:chOff x="11921455" y="905525"/>
            <a:chExt cx="704039" cy="5908333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D20CD97-9A81-4042-8BBF-06F8B9710462}"/>
                </a:ext>
              </a:extLst>
            </p:cNvPr>
            <p:cNvSpPr/>
            <p:nvPr/>
          </p:nvSpPr>
          <p:spPr>
            <a:xfrm>
              <a:off x="11921455" y="905525"/>
              <a:ext cx="704039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0.015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0.010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0.005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0.000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7B8580-F083-4D7D-8D0E-978431A2154A}"/>
                </a:ext>
              </a:extLst>
            </p:cNvPr>
            <p:cNvSpPr/>
            <p:nvPr/>
          </p:nvSpPr>
          <p:spPr>
            <a:xfrm>
              <a:off x="12189532" y="2020274"/>
              <a:ext cx="415498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80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60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40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5AC16F5-0E2D-4EEF-B2E6-57E1CE800640}"/>
                </a:ext>
              </a:extLst>
            </p:cNvPr>
            <p:cNvSpPr/>
            <p:nvPr/>
          </p:nvSpPr>
          <p:spPr>
            <a:xfrm>
              <a:off x="12114826" y="3135274"/>
              <a:ext cx="473206" cy="147732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1.5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1.4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1.3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1.2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1.1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AA7FEC-77DB-4C8F-A232-48DB70D9A7C9}"/>
                </a:ext>
              </a:extLst>
            </p:cNvPr>
            <p:cNvSpPr/>
            <p:nvPr/>
          </p:nvSpPr>
          <p:spPr>
            <a:xfrm>
              <a:off x="12287950" y="4512125"/>
              <a:ext cx="300082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8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6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4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2BD9C53-AA2E-4E9F-B284-35E2BB64AC95}"/>
                </a:ext>
              </a:extLst>
            </p:cNvPr>
            <p:cNvSpPr/>
            <p:nvPr/>
          </p:nvSpPr>
          <p:spPr>
            <a:xfrm>
              <a:off x="12122243" y="5613529"/>
              <a:ext cx="473206" cy="120032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0.3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0.2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0.1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4224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atter chart&#10;&#10;Description automatically generated">
            <a:extLst>
              <a:ext uri="{FF2B5EF4-FFF2-40B4-BE49-F238E27FC236}">
                <a16:creationId xmlns:a16="http://schemas.microsoft.com/office/drawing/2014/main" id="{9D461B64-DACB-4633-8C51-B946B2450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436" y="-536957"/>
            <a:ext cx="9119681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5B510-7CC8-4E8D-A9D6-948A60CB1B54}"/>
              </a:ext>
            </a:extLst>
          </p:cNvPr>
          <p:cNvSpPr txBox="1"/>
          <p:nvPr/>
        </p:nvSpPr>
        <p:spPr>
          <a:xfrm>
            <a:off x="4325785" y="5865538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root mean square error of circle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41F3F-02D1-4E33-A54D-6A73A6B35CF4}"/>
              </a:ext>
            </a:extLst>
          </p:cNvPr>
          <p:cNvSpPr txBox="1"/>
          <p:nvPr/>
        </p:nvSpPr>
        <p:spPr>
          <a:xfrm rot="16200000">
            <a:off x="-690492" y="2433976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root of squared residuals</a:t>
            </a:r>
          </a:p>
        </p:txBody>
      </p:sp>
    </p:spTree>
    <p:extLst>
      <p:ext uri="{BB962C8B-B14F-4D97-AF65-F5344CB8AC3E}">
        <p14:creationId xmlns:p14="http://schemas.microsoft.com/office/powerpoint/2010/main" val="2310090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CC0FA-86A0-4219-B861-E77E3F232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4959"/>
          <a:stretch/>
        </p:blipFill>
        <p:spPr>
          <a:xfrm>
            <a:off x="104360" y="430886"/>
            <a:ext cx="3954935" cy="2998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CBA53-4A0E-483D-8BEC-16807B945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4959"/>
          <a:stretch/>
        </p:blipFill>
        <p:spPr>
          <a:xfrm>
            <a:off x="104360" y="3566541"/>
            <a:ext cx="3954935" cy="299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EC3EA-C466-4670-8D11-FA798F8C2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4118532" y="430886"/>
            <a:ext cx="3954936" cy="2998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D8820-D679-4336-AA1E-B6B21FCD2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4059295" y="3566540"/>
            <a:ext cx="3954935" cy="2998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780B9-0D2C-403E-8F2D-7A926DABDE7D}"/>
              </a:ext>
            </a:extLst>
          </p:cNvPr>
          <p:cNvSpPr txBox="1"/>
          <p:nvPr/>
        </p:nvSpPr>
        <p:spPr>
          <a:xfrm>
            <a:off x="4453752" y="0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K_2_3_3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DD829-8510-4D00-B50E-4673AA764FB4}"/>
              </a:ext>
            </a:extLst>
          </p:cNvPr>
          <p:cNvSpPr txBox="1"/>
          <p:nvPr/>
        </p:nvSpPr>
        <p:spPr>
          <a:xfrm>
            <a:off x="420895" y="-2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K_1_8_1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AD2FE-13AF-4578-9211-310CB7C33D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8132705" y="474613"/>
            <a:ext cx="3954935" cy="2998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1127F-EE8D-434B-AC00-BEC83045FD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8132704" y="3566540"/>
            <a:ext cx="3954936" cy="2998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7035B4-EAAB-435E-8F5A-68F91587A36F}"/>
              </a:ext>
            </a:extLst>
          </p:cNvPr>
          <p:cNvSpPr txBox="1"/>
          <p:nvPr/>
        </p:nvSpPr>
        <p:spPr>
          <a:xfrm>
            <a:off x="8486609" y="-2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K_2_3_2</a:t>
            </a:r>
          </a:p>
        </p:txBody>
      </p:sp>
    </p:spTree>
    <p:extLst>
      <p:ext uri="{BB962C8B-B14F-4D97-AF65-F5344CB8AC3E}">
        <p14:creationId xmlns:p14="http://schemas.microsoft.com/office/powerpoint/2010/main" val="3794330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923</Words>
  <Application>Microsoft Office PowerPoint</Application>
  <PresentationFormat>Widescreen</PresentationFormat>
  <Paragraphs>144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53</cp:revision>
  <dcterms:created xsi:type="dcterms:W3CDTF">2020-05-17T20:09:32Z</dcterms:created>
  <dcterms:modified xsi:type="dcterms:W3CDTF">2021-01-12T15:11:56Z</dcterms:modified>
</cp:coreProperties>
</file>